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Buck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lagere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546" y="1179576"/>
            <a:ext cx="1011490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 Onder belasting van de uitgang: 5uA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546" y="1179576"/>
            <a:ext cx="1011490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